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61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957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1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7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5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9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1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6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6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CB9A-386A-404B-B176-312302C6E49A}" type="datetimeFigureOut">
              <a:rPr lang="de-CH" smtClean="0"/>
              <a:t>17.03.2023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6E70-72CE-4B03-A802-FE209B096C7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38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3EC9-1B43-4E61-A110-60E88EB0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8A196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“Tackling the complex challenges of today through local data – what role can national and local statistical offices play?”</a:t>
            </a:r>
            <a:endParaRPr lang="de-CH" sz="2400" dirty="0">
              <a:solidFill>
                <a:srgbClr val="8A196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CDF7EA-275D-447F-989E-7653B16F48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802"/>
            <a:ext cx="7302800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F1C543-CB9F-40D4-8A0B-F8D3D372BDD7}"/>
              </a:ext>
            </a:extLst>
          </p:cNvPr>
          <p:cNvSpPr txBox="1"/>
          <p:nvPr/>
        </p:nvSpPr>
        <p:spPr>
          <a:xfrm>
            <a:off x="829628" y="1414248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8A1961"/>
                </a:solidFill>
                <a:latin typeface="Arial" panose="020B0604020202020204" pitchFamily="34" charset="0"/>
                <a:cs typeface="+mj-cs"/>
              </a:rPr>
              <a:t>Costs of a day in hospital care </a:t>
            </a:r>
            <a:r>
              <a:rPr lang="en-GB" sz="1600" b="1" dirty="0">
                <a:solidFill>
                  <a:srgbClr val="8A1961"/>
                </a:solidFill>
                <a:latin typeface="Arial" panose="020B0604020202020204" pitchFamily="34" charset="0"/>
                <a:cs typeface="+mj-cs"/>
              </a:rPr>
              <a:t>in CHF</a:t>
            </a:r>
            <a:endParaRPr lang="de-CH" sz="1600" b="1" dirty="0">
              <a:solidFill>
                <a:srgbClr val="8A1961"/>
              </a:solidFill>
              <a:latin typeface="Arial" panose="020B0604020202020204" pitchFamily="34" charset="0"/>
              <a:cs typeface="+mj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BC62F0-89D6-44C4-90C2-8939095AF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72983"/>
              </p:ext>
            </p:extLst>
          </p:nvPr>
        </p:nvGraphicFramePr>
        <p:xfrm>
          <a:off x="8315135" y="1752802"/>
          <a:ext cx="2659060" cy="4488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231">
                  <a:extLst>
                    <a:ext uri="{9D8B030D-6E8A-4147-A177-3AD203B41FA5}">
                      <a16:colId xmlns:a16="http://schemas.microsoft.com/office/drawing/2014/main" val="955079151"/>
                    </a:ext>
                  </a:extLst>
                </a:gridCol>
                <a:gridCol w="645615">
                  <a:extLst>
                    <a:ext uri="{9D8B030D-6E8A-4147-A177-3AD203B41FA5}">
                      <a16:colId xmlns:a16="http://schemas.microsoft.com/office/drawing/2014/main" val="2236914753"/>
                    </a:ext>
                  </a:extLst>
                </a:gridCol>
                <a:gridCol w="722214">
                  <a:extLst>
                    <a:ext uri="{9D8B030D-6E8A-4147-A177-3AD203B41FA5}">
                      <a16:colId xmlns:a16="http://schemas.microsoft.com/office/drawing/2014/main" val="1415960217"/>
                    </a:ext>
                  </a:extLst>
                </a:gridCol>
              </a:tblGrid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GEO_NAME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850373783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2739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689951007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2369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409940462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Luzern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131679228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72421184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Schwyz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2222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10163824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Obwalden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624414625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Nidwalden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2158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1011573880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Glarus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146658005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038037835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406973983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Solothurn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1919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573623643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Basel-Stadt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36111454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Basel-Landschaft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922080256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Schaffhausen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1632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628605636"/>
                  </a:ext>
                </a:extLst>
              </a:tr>
              <a:tr h="297092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Appenzell Ausserrhoden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33793563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Appenzell Innerrhoden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44917161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Gallen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2398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411379764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Graubünden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728295663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Aargau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89332561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Thurgau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1354556373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Tessin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1495639962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Waadt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4224231854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Wallis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1380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745763577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Neuenburg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1892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24830361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Genf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2246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1736913929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Jura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Franken</a:t>
                      </a:r>
                      <a:endParaRPr lang="de-C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b"/>
                </a:tc>
                <a:extLst>
                  <a:ext uri="{0D108BD9-81ED-4DB2-BD59-A6C34878D82A}">
                    <a16:rowId xmlns:a16="http://schemas.microsoft.com/office/drawing/2014/main" val="329251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6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EC7CDA-A75C-475E-91BB-28D611124670}" vid="{9929A8DE-BDB2-415D-ADFE-DDECAC969A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117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“Tackling the complex challenges of today through local data – what role can national and local statistical offices play?”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Paja Blerina BFS</dc:creator>
  <cp:lastModifiedBy>Paja Blerina BFS</cp:lastModifiedBy>
  <cp:revision>11</cp:revision>
  <dcterms:created xsi:type="dcterms:W3CDTF">2023-03-16T12:45:29Z</dcterms:created>
  <dcterms:modified xsi:type="dcterms:W3CDTF">2023-03-17T09:15:29Z</dcterms:modified>
</cp:coreProperties>
</file>